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96FB8-D449-6AB6-27BF-60D143BBBBA4}" v="1" dt="2024-10-09T20:39:29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15</cp:revision>
  <dcterms:created xsi:type="dcterms:W3CDTF">2024-10-03T13:23:06Z</dcterms:created>
  <dcterms:modified xsi:type="dcterms:W3CDTF">2024-10-09T20:39:35Z</dcterms:modified>
</cp:coreProperties>
</file>